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60" r:id="rId4"/>
    <p:sldId id="332" r:id="rId5"/>
    <p:sldId id="333" r:id="rId6"/>
    <p:sldId id="546" r:id="rId7"/>
    <p:sldId id="359" r:id="rId8"/>
    <p:sldId id="547" r:id="rId9"/>
    <p:sldId id="548" r:id="rId10"/>
    <p:sldId id="521" r:id="rId11"/>
    <p:sldId id="522" r:id="rId12"/>
    <p:sldId id="523" r:id="rId13"/>
    <p:sldId id="549" r:id="rId14"/>
    <p:sldId id="550" r:id="rId15"/>
    <p:sldId id="551" r:id="rId16"/>
    <p:sldId id="552" r:id="rId17"/>
    <p:sldId id="544" r:id="rId18"/>
    <p:sldId id="545" r:id="rId19"/>
    <p:sldId id="331" r:id="rId20"/>
    <p:sldId id="298" r:id="rId21"/>
    <p:sldId id="29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1479BE00-FB0D-4DD7-BAE2-4C63E5B51CD1}"/>
    <pc:docChg chg="custSel addSld delSld modSld">
      <pc:chgData name="Wittman, Barry" userId="bff186cd-6ce8-41ba-8e8c-e85cdef216de" providerId="ADAL" clId="{1479BE00-FB0D-4DD7-BAE2-4C63E5B51CD1}" dt="2024-10-02T15:15:40.861" v="12" actId="2696"/>
      <pc:docMkLst>
        <pc:docMk/>
      </pc:docMkLst>
      <pc:sldChg chg="modSp modAnim">
        <pc:chgData name="Wittman, Barry" userId="bff186cd-6ce8-41ba-8e8c-e85cdef216de" providerId="ADAL" clId="{1479BE00-FB0D-4DD7-BAE2-4C63E5B51CD1}" dt="2024-10-02T15:14:30.491" v="2" actId="20577"/>
        <pc:sldMkLst>
          <pc:docMk/>
          <pc:sldMk cId="0" sldId="257"/>
        </pc:sldMkLst>
        <pc:spChg chg="mod">
          <ac:chgData name="Wittman, Barry" userId="bff186cd-6ce8-41ba-8e8c-e85cdef216de" providerId="ADAL" clId="{1479BE00-FB0D-4DD7-BAE2-4C63E5B51CD1}" dt="2024-10-02T15:14:30.491" v="2" actId="20577"/>
          <ac:spMkLst>
            <pc:docMk/>
            <pc:sldMk cId="0" sldId="257"/>
            <ac:spMk id="3" creationId="{00000000-0000-0000-0000-000000000000}"/>
          </ac:spMkLst>
        </pc:spChg>
      </pc:sldChg>
      <pc:sldChg chg="add">
        <pc:chgData name="Wittman, Barry" userId="bff186cd-6ce8-41ba-8e8c-e85cdef216de" providerId="ADAL" clId="{1479BE00-FB0D-4DD7-BAE2-4C63E5B51CD1}" dt="2024-10-02T15:15:31.590" v="5"/>
        <pc:sldMkLst>
          <pc:docMk/>
          <pc:sldMk cId="1206908415" sldId="359"/>
        </pc:sldMkLst>
      </pc:sldChg>
      <pc:sldChg chg="del">
        <pc:chgData name="Wittman, Barry" userId="bff186cd-6ce8-41ba-8e8c-e85cdef216de" providerId="ADAL" clId="{1479BE00-FB0D-4DD7-BAE2-4C63E5B51CD1}" dt="2024-10-02T15:15:26.791" v="4" actId="2696"/>
        <pc:sldMkLst>
          <pc:docMk/>
          <pc:sldMk cId="3011991757" sldId="359"/>
        </pc:sldMkLst>
      </pc:sldChg>
      <pc:sldChg chg="del">
        <pc:chgData name="Wittman, Barry" userId="bff186cd-6ce8-41ba-8e8c-e85cdef216de" providerId="ADAL" clId="{1479BE00-FB0D-4DD7-BAE2-4C63E5B51CD1}" dt="2024-10-02T15:15:36.829" v="6" actId="2696"/>
        <pc:sldMkLst>
          <pc:docMk/>
          <pc:sldMk cId="537079157" sldId="518"/>
        </pc:sldMkLst>
      </pc:sldChg>
      <pc:sldChg chg="del">
        <pc:chgData name="Wittman, Barry" userId="bff186cd-6ce8-41ba-8e8c-e85cdef216de" providerId="ADAL" clId="{1479BE00-FB0D-4DD7-BAE2-4C63E5B51CD1}" dt="2024-10-02T15:15:37.637" v="7" actId="2696"/>
        <pc:sldMkLst>
          <pc:docMk/>
          <pc:sldMk cId="2388585280" sldId="519"/>
        </pc:sldMkLst>
      </pc:sldChg>
      <pc:sldChg chg="del">
        <pc:chgData name="Wittman, Barry" userId="bff186cd-6ce8-41ba-8e8c-e85cdef216de" providerId="ADAL" clId="{1479BE00-FB0D-4DD7-BAE2-4C63E5B51CD1}" dt="2024-10-02T15:15:38.242" v="8" actId="2696"/>
        <pc:sldMkLst>
          <pc:docMk/>
          <pc:sldMk cId="1962909171" sldId="520"/>
        </pc:sldMkLst>
      </pc:sldChg>
      <pc:sldChg chg="add">
        <pc:chgData name="Wittman, Barry" userId="bff186cd-6ce8-41ba-8e8c-e85cdef216de" providerId="ADAL" clId="{1479BE00-FB0D-4DD7-BAE2-4C63E5B51CD1}" dt="2024-10-02T15:15:10.510" v="3"/>
        <pc:sldMkLst>
          <pc:docMk/>
          <pc:sldMk cId="1849218845" sldId="521"/>
        </pc:sldMkLst>
      </pc:sldChg>
      <pc:sldChg chg="add">
        <pc:chgData name="Wittman, Barry" userId="bff186cd-6ce8-41ba-8e8c-e85cdef216de" providerId="ADAL" clId="{1479BE00-FB0D-4DD7-BAE2-4C63E5B51CD1}" dt="2024-10-02T15:15:10.510" v="3"/>
        <pc:sldMkLst>
          <pc:docMk/>
          <pc:sldMk cId="1851113566" sldId="522"/>
        </pc:sldMkLst>
      </pc:sldChg>
      <pc:sldChg chg="add">
        <pc:chgData name="Wittman, Barry" userId="bff186cd-6ce8-41ba-8e8c-e85cdef216de" providerId="ADAL" clId="{1479BE00-FB0D-4DD7-BAE2-4C63E5B51CD1}" dt="2024-10-02T15:15:10.510" v="3"/>
        <pc:sldMkLst>
          <pc:docMk/>
          <pc:sldMk cId="3173957201" sldId="523"/>
        </pc:sldMkLst>
      </pc:sldChg>
      <pc:sldChg chg="del">
        <pc:chgData name="Wittman, Barry" userId="bff186cd-6ce8-41ba-8e8c-e85cdef216de" providerId="ADAL" clId="{1479BE00-FB0D-4DD7-BAE2-4C63E5B51CD1}" dt="2024-10-02T15:15:38.676" v="9" actId="2696"/>
        <pc:sldMkLst>
          <pc:docMk/>
          <pc:sldMk cId="1472278012" sldId="539"/>
        </pc:sldMkLst>
      </pc:sldChg>
      <pc:sldChg chg="del">
        <pc:chgData name="Wittman, Barry" userId="bff186cd-6ce8-41ba-8e8c-e85cdef216de" providerId="ADAL" clId="{1479BE00-FB0D-4DD7-BAE2-4C63E5B51CD1}" dt="2024-10-02T15:15:39.166" v="10" actId="2696"/>
        <pc:sldMkLst>
          <pc:docMk/>
          <pc:sldMk cId="1114855967" sldId="540"/>
        </pc:sldMkLst>
      </pc:sldChg>
      <pc:sldChg chg="del">
        <pc:chgData name="Wittman, Barry" userId="bff186cd-6ce8-41ba-8e8c-e85cdef216de" providerId="ADAL" clId="{1479BE00-FB0D-4DD7-BAE2-4C63E5B51CD1}" dt="2024-10-02T15:15:39.707" v="11" actId="2696"/>
        <pc:sldMkLst>
          <pc:docMk/>
          <pc:sldMk cId="3232761025" sldId="541"/>
        </pc:sldMkLst>
      </pc:sldChg>
      <pc:sldChg chg="del">
        <pc:chgData name="Wittman, Barry" userId="bff186cd-6ce8-41ba-8e8c-e85cdef216de" providerId="ADAL" clId="{1479BE00-FB0D-4DD7-BAE2-4C63E5B51CD1}" dt="2024-10-02T15:15:40.861" v="12" actId="2696"/>
        <pc:sldMkLst>
          <pc:docMk/>
          <pc:sldMk cId="3169962040" sldId="542"/>
        </pc:sldMkLst>
      </pc:sldChg>
      <pc:sldChg chg="add">
        <pc:chgData name="Wittman, Barry" userId="bff186cd-6ce8-41ba-8e8c-e85cdef216de" providerId="ADAL" clId="{1479BE00-FB0D-4DD7-BAE2-4C63E5B51CD1}" dt="2024-10-02T15:15:10.510" v="3"/>
        <pc:sldMkLst>
          <pc:docMk/>
          <pc:sldMk cId="1041129691" sldId="546"/>
        </pc:sldMkLst>
      </pc:sldChg>
      <pc:sldChg chg="add">
        <pc:chgData name="Wittman, Barry" userId="bff186cd-6ce8-41ba-8e8c-e85cdef216de" providerId="ADAL" clId="{1479BE00-FB0D-4DD7-BAE2-4C63E5B51CD1}" dt="2024-10-02T15:15:10.510" v="3"/>
        <pc:sldMkLst>
          <pc:docMk/>
          <pc:sldMk cId="3010740362" sldId="547"/>
        </pc:sldMkLst>
      </pc:sldChg>
      <pc:sldChg chg="add">
        <pc:chgData name="Wittman, Barry" userId="bff186cd-6ce8-41ba-8e8c-e85cdef216de" providerId="ADAL" clId="{1479BE00-FB0D-4DD7-BAE2-4C63E5B51CD1}" dt="2024-10-02T15:15:10.510" v="3"/>
        <pc:sldMkLst>
          <pc:docMk/>
          <pc:sldMk cId="2361966666" sldId="548"/>
        </pc:sldMkLst>
      </pc:sldChg>
      <pc:sldChg chg="add">
        <pc:chgData name="Wittman, Barry" userId="bff186cd-6ce8-41ba-8e8c-e85cdef216de" providerId="ADAL" clId="{1479BE00-FB0D-4DD7-BAE2-4C63E5B51CD1}" dt="2024-10-02T15:15:10.510" v="3"/>
        <pc:sldMkLst>
          <pc:docMk/>
          <pc:sldMk cId="2309619259" sldId="549"/>
        </pc:sldMkLst>
      </pc:sldChg>
      <pc:sldChg chg="add">
        <pc:chgData name="Wittman, Barry" userId="bff186cd-6ce8-41ba-8e8c-e85cdef216de" providerId="ADAL" clId="{1479BE00-FB0D-4DD7-BAE2-4C63E5B51CD1}" dt="2024-10-02T15:15:10.510" v="3"/>
        <pc:sldMkLst>
          <pc:docMk/>
          <pc:sldMk cId="3731795519" sldId="550"/>
        </pc:sldMkLst>
      </pc:sldChg>
      <pc:sldChg chg="add">
        <pc:chgData name="Wittman, Barry" userId="bff186cd-6ce8-41ba-8e8c-e85cdef216de" providerId="ADAL" clId="{1479BE00-FB0D-4DD7-BAE2-4C63E5B51CD1}" dt="2024-10-02T15:15:10.510" v="3"/>
        <pc:sldMkLst>
          <pc:docMk/>
          <pc:sldMk cId="264590848" sldId="551"/>
        </pc:sldMkLst>
      </pc:sldChg>
      <pc:sldChg chg="add">
        <pc:chgData name="Wittman, Barry" userId="bff186cd-6ce8-41ba-8e8c-e85cdef216de" providerId="ADAL" clId="{1479BE00-FB0D-4DD7-BAE2-4C63E5B51CD1}" dt="2024-10-02T15:15:10.510" v="3"/>
        <pc:sldMkLst>
          <pc:docMk/>
          <pc:sldMk cId="3789275030" sldId="55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6 -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Preorder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971800" y="1741714"/>
            <a:ext cx="5943600" cy="3820886"/>
            <a:chOff x="1295400" y="304800"/>
            <a:chExt cx="7467600" cy="4800600"/>
          </a:xfrm>
        </p:grpSpPr>
        <p:cxnSp>
          <p:nvCxnSpPr>
            <p:cNvPr id="4" name="Straight Arrow Connector 3"/>
            <p:cNvCxnSpPr>
              <a:stCxn id="9" idx="3"/>
              <a:endCxn id="10" idx="7"/>
            </p:cNvCxnSpPr>
            <p:nvPr/>
          </p:nvCxnSpPr>
          <p:spPr>
            <a:xfrm rot="5400000">
              <a:off x="3333189" y="1199589"/>
              <a:ext cx="1410822" cy="1182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>
              <a:stCxn id="10" idx="3"/>
              <a:endCxn id="12" idx="7"/>
            </p:cNvCxnSpPr>
            <p:nvPr/>
          </p:nvCxnSpPr>
          <p:spPr>
            <a:xfrm rot="5400000">
              <a:off x="1847289" y="3371289"/>
              <a:ext cx="1182222" cy="7250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>
              <a:stCxn id="10" idx="5"/>
              <a:endCxn id="13" idx="1"/>
            </p:cNvCxnSpPr>
            <p:nvPr/>
          </p:nvCxnSpPr>
          <p:spPr>
            <a:xfrm rot="16200000" flipH="1">
              <a:off x="3104589" y="3485589"/>
              <a:ext cx="1182222" cy="496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9" idx="5"/>
              <a:endCxn id="11" idx="1"/>
            </p:cNvCxnSpPr>
            <p:nvPr/>
          </p:nvCxnSpPr>
          <p:spPr>
            <a:xfrm rot="16200000" flipH="1">
              <a:off x="5161989" y="1199589"/>
              <a:ext cx="1410822" cy="1182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11" idx="5"/>
              <a:endCxn id="14" idx="1"/>
            </p:cNvCxnSpPr>
            <p:nvPr/>
          </p:nvCxnSpPr>
          <p:spPr>
            <a:xfrm rot="16200000" flipH="1">
              <a:off x="6952689" y="3295089"/>
              <a:ext cx="1182222" cy="877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4495800" y="304800"/>
              <a:ext cx="914400" cy="914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4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2667000" y="2362200"/>
              <a:ext cx="914400" cy="9144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2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6324600" y="2362200"/>
              <a:ext cx="914400" cy="9144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5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1295400" y="41910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3810000" y="41910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7848600" y="41910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6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438400" y="5486401"/>
            <a:ext cx="76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4 2 1 . . 3 . . 5 . 6 . .</a:t>
            </a:r>
          </a:p>
        </p:txBody>
      </p:sp>
    </p:spTree>
    <p:extLst>
      <p:ext uri="{BB962C8B-B14F-4D97-AF65-F5344CB8AC3E}">
        <p14:creationId xmlns:p14="http://schemas.microsoft.com/office/powerpoint/2010/main" val="184921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Postorder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438400" y="5486401"/>
            <a:ext cx="76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. . 1 . . 3 2 . . . 6 5 4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971800" y="1741714"/>
            <a:ext cx="5943600" cy="3820886"/>
            <a:chOff x="1295400" y="304800"/>
            <a:chExt cx="7467600" cy="4800600"/>
          </a:xfrm>
        </p:grpSpPr>
        <p:cxnSp>
          <p:nvCxnSpPr>
            <p:cNvPr id="17" name="Straight Arrow Connector 16"/>
            <p:cNvCxnSpPr>
              <a:stCxn id="22" idx="3"/>
              <a:endCxn id="23" idx="7"/>
            </p:cNvCxnSpPr>
            <p:nvPr/>
          </p:nvCxnSpPr>
          <p:spPr>
            <a:xfrm rot="5400000">
              <a:off x="3333189" y="1199589"/>
              <a:ext cx="1410822" cy="1182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3" idx="3"/>
              <a:endCxn id="25" idx="7"/>
            </p:cNvCxnSpPr>
            <p:nvPr/>
          </p:nvCxnSpPr>
          <p:spPr>
            <a:xfrm rot="5400000">
              <a:off x="1847289" y="3371289"/>
              <a:ext cx="1182222" cy="7250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23" idx="5"/>
              <a:endCxn id="26" idx="1"/>
            </p:cNvCxnSpPr>
            <p:nvPr/>
          </p:nvCxnSpPr>
          <p:spPr>
            <a:xfrm rot="16200000" flipH="1">
              <a:off x="3104589" y="3485589"/>
              <a:ext cx="1182222" cy="496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22" idx="5"/>
              <a:endCxn id="24" idx="1"/>
            </p:cNvCxnSpPr>
            <p:nvPr/>
          </p:nvCxnSpPr>
          <p:spPr>
            <a:xfrm rot="16200000" flipH="1">
              <a:off x="5161989" y="1199589"/>
              <a:ext cx="1410822" cy="1182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24" idx="5"/>
              <a:endCxn id="27" idx="1"/>
            </p:cNvCxnSpPr>
            <p:nvPr/>
          </p:nvCxnSpPr>
          <p:spPr>
            <a:xfrm rot="16200000" flipH="1">
              <a:off x="6952689" y="3295089"/>
              <a:ext cx="1182222" cy="877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4495800" y="304800"/>
              <a:ext cx="914400" cy="914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4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2667000" y="2362200"/>
              <a:ext cx="914400" cy="9144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2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6324600" y="2362200"/>
              <a:ext cx="914400" cy="9144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5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1295400" y="41910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3810000" y="41910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27" name="Oval 26"/>
            <p:cNvSpPr/>
            <p:nvPr/>
          </p:nvSpPr>
          <p:spPr>
            <a:xfrm>
              <a:off x="7848600" y="41910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1113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Inorder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438400" y="5486401"/>
            <a:ext cx="76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. 1 . 2 . 3 . 4 . 5 . 6 .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971800" y="1741714"/>
            <a:ext cx="5943600" cy="3820886"/>
            <a:chOff x="1295400" y="304800"/>
            <a:chExt cx="7467600" cy="4800600"/>
          </a:xfrm>
        </p:grpSpPr>
        <p:cxnSp>
          <p:nvCxnSpPr>
            <p:cNvPr id="17" name="Straight Arrow Connector 16"/>
            <p:cNvCxnSpPr>
              <a:stCxn id="22" idx="3"/>
              <a:endCxn id="23" idx="7"/>
            </p:cNvCxnSpPr>
            <p:nvPr/>
          </p:nvCxnSpPr>
          <p:spPr>
            <a:xfrm rot="5400000">
              <a:off x="3333189" y="1199589"/>
              <a:ext cx="1410822" cy="1182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23" idx="3"/>
              <a:endCxn id="25" idx="7"/>
            </p:cNvCxnSpPr>
            <p:nvPr/>
          </p:nvCxnSpPr>
          <p:spPr>
            <a:xfrm rot="5400000">
              <a:off x="1847289" y="3371289"/>
              <a:ext cx="1182222" cy="7250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23" idx="5"/>
              <a:endCxn id="26" idx="1"/>
            </p:cNvCxnSpPr>
            <p:nvPr/>
          </p:nvCxnSpPr>
          <p:spPr>
            <a:xfrm rot="16200000" flipH="1">
              <a:off x="3104589" y="3485589"/>
              <a:ext cx="1182222" cy="496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22" idx="5"/>
              <a:endCxn id="24" idx="1"/>
            </p:cNvCxnSpPr>
            <p:nvPr/>
          </p:nvCxnSpPr>
          <p:spPr>
            <a:xfrm rot="16200000" flipH="1">
              <a:off x="5161989" y="1199589"/>
              <a:ext cx="1410822" cy="1182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24" idx="5"/>
              <a:endCxn id="27" idx="1"/>
            </p:cNvCxnSpPr>
            <p:nvPr/>
          </p:nvCxnSpPr>
          <p:spPr>
            <a:xfrm rot="16200000" flipH="1">
              <a:off x="6952689" y="3295089"/>
              <a:ext cx="1182222" cy="877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4495800" y="304800"/>
              <a:ext cx="914400" cy="914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4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2667000" y="2362200"/>
              <a:ext cx="914400" cy="9144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2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6324600" y="2362200"/>
              <a:ext cx="914400" cy="9144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5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1295400" y="41910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3810000" y="41910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27" name="Oval 26"/>
            <p:cNvSpPr/>
            <p:nvPr/>
          </p:nvSpPr>
          <p:spPr>
            <a:xfrm>
              <a:off x="7848600" y="41910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395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 preorder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preorder( Node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Proxy:</a:t>
            </a:r>
          </a:p>
          <a:p>
            <a:pPr>
              <a:buNone/>
            </a:pPr>
            <a:endParaRPr lang="en-US" dirty="0"/>
          </a:p>
          <a:p>
            <a:pPr lvl="1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preorder() {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preorder( root );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  <a:p>
            <a:pPr>
              <a:buNone/>
            </a:pPr>
            <a:endParaRPr lang="en-US" dirty="0"/>
          </a:p>
          <a:p>
            <a:pPr indent="0">
              <a:buNone/>
            </a:pPr>
            <a:r>
              <a:rPr lang="en-US" dirty="0"/>
              <a:t>Just print out each node (or a dot).   Real traversals will actually do something at each node.</a:t>
            </a:r>
          </a:p>
        </p:txBody>
      </p:sp>
    </p:spTree>
    <p:extLst>
      <p:ext uri="{BB962C8B-B14F-4D97-AF65-F5344CB8AC3E}">
        <p14:creationId xmlns:p14="http://schemas.microsoft.com/office/powerpoint/2010/main" val="2309619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 </a:t>
            </a:r>
            <a:r>
              <a:rPr lang="en-US" dirty="0" err="1"/>
              <a:t>inorder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inorder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Node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Proxy:</a:t>
            </a:r>
          </a:p>
          <a:p>
            <a:pPr>
              <a:buNone/>
            </a:pPr>
            <a:endParaRPr lang="en-US" dirty="0"/>
          </a:p>
          <a:p>
            <a:pPr lvl="1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inorder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inorder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root );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indent="0">
              <a:buNone/>
            </a:pPr>
            <a:r>
              <a:rPr lang="en-US" dirty="0"/>
              <a:t>Just print out each node (or a dot).   Real traversals will actually do something at each node.</a:t>
            </a:r>
          </a:p>
        </p:txBody>
      </p:sp>
    </p:spTree>
    <p:extLst>
      <p:ext uri="{BB962C8B-B14F-4D97-AF65-F5344CB8AC3E}">
        <p14:creationId xmlns:p14="http://schemas.microsoft.com/office/powerpoint/2010/main" val="3731795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 </a:t>
            </a:r>
            <a:r>
              <a:rPr lang="en-US" dirty="0" err="1"/>
              <a:t>postorder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postorder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Node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Proxy:</a:t>
            </a:r>
          </a:p>
          <a:p>
            <a:pPr>
              <a:buNone/>
            </a:pPr>
            <a:endParaRPr lang="en-US" dirty="0"/>
          </a:p>
          <a:p>
            <a:pPr lvl="1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postorder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postorder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root );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  <a:p>
            <a:pPr>
              <a:buNone/>
            </a:pPr>
            <a:endParaRPr lang="en-US" dirty="0"/>
          </a:p>
          <a:p>
            <a:pPr indent="0">
              <a:buNone/>
            </a:pPr>
            <a:r>
              <a:rPr lang="en-US" dirty="0"/>
              <a:t>Just print out each node (or a dot).   Real traversals will actually do something at each node.</a:t>
            </a:r>
          </a:p>
        </p:txBody>
      </p:sp>
    </p:spTree>
    <p:extLst>
      <p:ext uri="{BB962C8B-B14F-4D97-AF65-F5344CB8AC3E}">
        <p14:creationId xmlns:p14="http://schemas.microsoft.com/office/powerpoint/2010/main" val="264590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range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can take the idea of an </a:t>
            </a:r>
            <a:r>
              <a:rPr lang="en-US" dirty="0" err="1"/>
              <a:t>inorder</a:t>
            </a:r>
            <a:r>
              <a:rPr lang="en-US" dirty="0"/>
              <a:t> traversal and use it to store a range of values into a queue</a:t>
            </a:r>
          </a:p>
          <a:p>
            <a:r>
              <a:rPr lang="en-US" dirty="0"/>
              <a:t>We want to store all values greater than or equal to the min and less than the max</a:t>
            </a:r>
          </a:p>
          <a:p>
            <a:endParaRPr lang="en-US" dirty="0"/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getRange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Node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Queue&lt;Object&gt; queue,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min,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max 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Proxy:</a:t>
            </a:r>
          </a:p>
          <a:p>
            <a:pPr lvl="1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Queue&lt;Object&gt;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getRange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min,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max){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Queue&lt;Object&gt; queue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</a:p>
          <a:p>
            <a:pPr lvl="1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ArrayDeque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&lt;Object&gt;();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getRange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root, queue, min, max );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queue;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27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</a:t>
            </a:r>
          </a:p>
        </p:txBody>
      </p:sp>
    </p:spTree>
    <p:extLst>
      <p:ext uri="{BB962C8B-B14F-4D97-AF65-F5344CB8AC3E}">
        <p14:creationId xmlns:p14="http://schemas.microsoft.com/office/powerpoint/2010/main" val="1954741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83560"/>
            <a:ext cx="10972800" cy="4572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delete(Node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key)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Proxy:</a:t>
            </a:r>
          </a:p>
          <a:p>
            <a:pPr>
              <a:buNone/>
            </a:pPr>
            <a:endParaRPr lang="en-US" dirty="0"/>
          </a:p>
          <a:p>
            <a:pPr lvl="1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delete(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key) {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root = delete( root, key );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endParaRPr lang="en-US" dirty="0"/>
          </a:p>
          <a:p>
            <a:pPr marL="925830" indent="-514350">
              <a:buFont typeface="+mj-lt"/>
              <a:buAutoNum type="arabicPeriod"/>
            </a:pPr>
            <a:r>
              <a:rPr lang="en-US" dirty="0"/>
              <a:t>Find the node</a:t>
            </a:r>
          </a:p>
          <a:p>
            <a:pPr marL="925830" indent="-514350">
              <a:buFont typeface="+mj-lt"/>
              <a:buAutoNum type="arabicPeriod"/>
            </a:pPr>
            <a:r>
              <a:rPr lang="en-US" dirty="0"/>
              <a:t>Find its replacement (smallest right child)</a:t>
            </a:r>
          </a:p>
          <a:p>
            <a:pPr marL="925830" indent="-514350">
              <a:buFont typeface="+mj-lt"/>
              <a:buAutoNum type="arabicPeriod"/>
            </a:pPr>
            <a:r>
              <a:rPr lang="en-US" dirty="0"/>
              <a:t>Swap out the replacement</a:t>
            </a:r>
          </a:p>
          <a:p>
            <a:pPr marL="925830" indent="-514350">
              <a:buNone/>
            </a:pPr>
            <a:endParaRPr lang="en-US" dirty="0"/>
          </a:p>
          <a:p>
            <a:pPr marL="925830" indent="-514350">
              <a:buNone/>
            </a:pPr>
            <a:r>
              <a:rPr lang="en-US" dirty="0"/>
              <a:t>It's probably wise to find the replacement with iteration, though we could do it with recursion.</a:t>
            </a:r>
          </a:p>
          <a:p>
            <a:pPr marL="925830" indent="-514350">
              <a:buNone/>
            </a:pPr>
            <a:endParaRPr lang="en-US" dirty="0"/>
          </a:p>
          <a:p>
            <a:pPr indent="0">
              <a:buNone/>
            </a:pPr>
            <a:r>
              <a:rPr lang="en-US" dirty="0"/>
              <a:t>Note: This delete can cause an unbalanced tree.</a:t>
            </a:r>
          </a:p>
        </p:txBody>
      </p:sp>
    </p:spTree>
    <p:extLst>
      <p:ext uri="{BB962C8B-B14F-4D97-AF65-F5344CB8AC3E}">
        <p14:creationId xmlns:p14="http://schemas.microsoft.com/office/powerpoint/2010/main" val="164992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Some binary tree facts</a:t>
            </a:r>
          </a:p>
          <a:p>
            <a:r>
              <a:rPr lang="en-US" dirty="0"/>
              <a:t>Java implementation of binary search trees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Breadth-first traversal</a:t>
            </a:r>
          </a:p>
          <a:p>
            <a:r>
              <a:rPr lang="en-US" dirty="0"/>
              <a:t>2-3 trees</a:t>
            </a:r>
          </a:p>
          <a:p>
            <a:r>
              <a:rPr lang="en-US" dirty="0"/>
              <a:t>Red-black trees</a:t>
            </a:r>
          </a:p>
          <a:p>
            <a:r>
              <a:rPr lang="en-US" dirty="0"/>
              <a:t>Balancing trees by construction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working on Project 2</a:t>
            </a:r>
          </a:p>
          <a:p>
            <a:r>
              <a:rPr lang="en-US" dirty="0"/>
              <a:t>Finish Assignment 3</a:t>
            </a:r>
          </a:p>
          <a:p>
            <a:pPr lvl="1"/>
            <a:r>
              <a:rPr lang="en-US" b="1" dirty="0"/>
              <a:t>Due tonight by midnight!</a:t>
            </a:r>
          </a:p>
          <a:p>
            <a:r>
              <a:rPr lang="en-US" dirty="0"/>
              <a:t>Read Section 3.3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Recursion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3</a:t>
            </a:r>
          </a:p>
        </p:txBody>
      </p:sp>
    </p:spTree>
    <p:extLst>
      <p:ext uri="{BB962C8B-B14F-4D97-AF65-F5344CB8AC3E}">
        <p14:creationId xmlns:p14="http://schemas.microsoft.com/office/powerpoint/2010/main" val="4236850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Infix to Postfix Converter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Traversals</a:t>
            </a:r>
          </a:p>
        </p:txBody>
      </p:sp>
    </p:spTree>
    <p:extLst>
      <p:ext uri="{BB962C8B-B14F-4D97-AF65-F5344CB8AC3E}">
        <p14:creationId xmlns:p14="http://schemas.microsoft.com/office/powerpoint/2010/main" val="1041129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BST class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78740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Tree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class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{</a:t>
            </a:r>
          </a:p>
          <a:p>
            <a:pPr lvl="1">
              <a:buNone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key;</a:t>
            </a:r>
          </a:p>
          <a:p>
            <a:pPr lvl="1">
              <a:buNone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Object value;</a:t>
            </a:r>
          </a:p>
          <a:p>
            <a:pPr lvl="1">
              <a:buNone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Node left;</a:t>
            </a:r>
          </a:p>
          <a:p>
            <a:pPr lvl="1">
              <a:buNone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Node right;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root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5429072"/>
            <a:ext cx="1097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book uses a generic approach, with keys of type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sz="2400" dirty="0"/>
              <a:t> and values of type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2400" dirty="0"/>
              <a:t>.  The algorithms we'll use are the same, but I use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/>
              <a:t> keys to simplify comparison.</a:t>
            </a:r>
          </a:p>
        </p:txBody>
      </p:sp>
    </p:spTree>
    <p:extLst>
      <p:ext uri="{BB962C8B-B14F-4D97-AF65-F5344CB8AC3E}">
        <p14:creationId xmlns:p14="http://schemas.microsoft.com/office/powerpoint/2010/main" val="1206908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Visiting every node in a tree is called a </a:t>
            </a:r>
            <a:r>
              <a:rPr lang="en-US" b="1" dirty="0">
                <a:solidFill>
                  <a:schemeClr val="accent1"/>
                </a:solidFill>
              </a:rPr>
              <a:t>traversal</a:t>
            </a:r>
          </a:p>
          <a:p>
            <a:r>
              <a:rPr lang="en-US" dirty="0"/>
              <a:t>There are three traversals that we are interested in today:</a:t>
            </a:r>
          </a:p>
          <a:p>
            <a:pPr lvl="1"/>
            <a:r>
              <a:rPr lang="en-US" dirty="0"/>
              <a:t>Preorder</a:t>
            </a:r>
          </a:p>
          <a:p>
            <a:pPr lvl="1"/>
            <a:r>
              <a:rPr lang="en-US" dirty="0" err="1"/>
              <a:t>Postorder</a:t>
            </a:r>
            <a:endParaRPr lang="en-US" dirty="0"/>
          </a:p>
          <a:p>
            <a:pPr lvl="1"/>
            <a:r>
              <a:rPr lang="en-US" dirty="0" err="1"/>
              <a:t>Inorder</a:t>
            </a:r>
            <a:endParaRPr lang="en-US" dirty="0"/>
          </a:p>
          <a:p>
            <a:r>
              <a:rPr lang="en-US" dirty="0"/>
              <a:t>We'll get to level order traversal in the future</a:t>
            </a:r>
          </a:p>
        </p:txBody>
      </p:sp>
    </p:spTree>
    <p:extLst>
      <p:ext uri="{BB962C8B-B14F-4D97-AF65-F5344CB8AC3E}">
        <p14:creationId xmlns:p14="http://schemas.microsoft.com/office/powerpoint/2010/main" val="301074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Preorder:</a:t>
            </a:r>
          </a:p>
          <a:p>
            <a:pPr lvl="1"/>
            <a:r>
              <a:rPr lang="en-US" dirty="0"/>
              <a:t>Process the node, then recursively process its left subtree, finally recursively process its right subtree</a:t>
            </a:r>
          </a:p>
          <a:p>
            <a:pPr lvl="1"/>
            <a:r>
              <a:rPr lang="en-US" b="1" dirty="0"/>
              <a:t>NLR</a:t>
            </a:r>
          </a:p>
          <a:p>
            <a:r>
              <a:rPr lang="en-US" dirty="0" err="1"/>
              <a:t>Postorder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Recursively process the left subtree, recursively process the right subtree, and finally process the node</a:t>
            </a:r>
          </a:p>
          <a:p>
            <a:pPr lvl="1"/>
            <a:r>
              <a:rPr lang="en-US" b="1" dirty="0"/>
              <a:t>LRN</a:t>
            </a:r>
          </a:p>
          <a:p>
            <a:r>
              <a:rPr lang="en-US" dirty="0"/>
              <a:t> </a:t>
            </a:r>
            <a:r>
              <a:rPr lang="en-US" dirty="0" err="1"/>
              <a:t>Inorder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Recursively process the left subtree, process the node, and finally recursively process the right subtree</a:t>
            </a:r>
          </a:p>
          <a:p>
            <a:pPr lvl="1"/>
            <a:r>
              <a:rPr lang="en-US" b="1" dirty="0"/>
              <a:t>LNR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6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2180</TotalTime>
  <Words>617</Words>
  <Application>Microsoft Office PowerPoint</Application>
  <PresentationFormat>Widescreen</PresentationFormat>
  <Paragraphs>140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Assignment 3</vt:lpstr>
      <vt:lpstr>Project 2</vt:lpstr>
      <vt:lpstr>Traversals</vt:lpstr>
      <vt:lpstr>Basic BST class</vt:lpstr>
      <vt:lpstr>Traversals</vt:lpstr>
      <vt:lpstr>Traversals</vt:lpstr>
      <vt:lpstr>Preorder</vt:lpstr>
      <vt:lpstr>Postorder</vt:lpstr>
      <vt:lpstr>Inorder</vt:lpstr>
      <vt:lpstr>Implement preorder</vt:lpstr>
      <vt:lpstr>Implement inorder</vt:lpstr>
      <vt:lpstr>Implement postorder</vt:lpstr>
      <vt:lpstr>Get range</vt:lpstr>
      <vt:lpstr>Delete</vt:lpstr>
      <vt:lpstr>Delete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282</cp:revision>
  <dcterms:created xsi:type="dcterms:W3CDTF">2009-08-24T20:26:10Z</dcterms:created>
  <dcterms:modified xsi:type="dcterms:W3CDTF">2024-10-04T15:16:23Z</dcterms:modified>
</cp:coreProperties>
</file>